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53E-67FE-4A93-B094-7171EADAF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84DE9-4804-4233-9F9D-E01ABAD72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E70FD-657D-4AB9-90EC-7328C7D1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5E662-8384-4F80-A7DE-1CF84255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0BAB1-AEE4-4EC6-84DD-85B17817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DE5E-4903-472E-8E33-A9579F3E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3DE4C-4E39-4003-8A4E-E596D6BD0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0BF74-C42C-401F-8111-CAB3F1FA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0B162-D7E6-490F-93C8-0388E9B1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B0501-D14D-43DF-8521-8680874D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3AFAC-A08C-4D2A-9838-F369609EE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9D680-9FEF-402B-9A75-B9E1A5F70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404B6-434F-4037-82A4-CDDA3C8B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CFC51-26E1-4B9A-8969-194C8266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A917-1E60-439A-87DA-AD7C7B46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0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D6414-2B5F-45DF-8407-338912C7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3076-9DEE-4B66-87DD-899D788C8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4912A-0BED-4B88-8669-0E758D96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A9F38-088F-4D02-88D5-3101D066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C1D7D-5664-4C43-996C-E24AD125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6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5130-2BDD-46C8-8F77-DA320196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6F3A0-A8A0-4B8E-B3AB-10B9F0291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3761-10F9-47B0-918A-7F660F08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D6FE8-D0C3-41A3-BEC6-4556444A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7802-C723-453F-B207-79C61127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258A-118C-4545-ADBB-532BDE0C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65782-8E2D-48CF-9E2D-F48760530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C0A8A-C6E2-4871-BD00-E4EB4311B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BF43F-5A12-4465-81F6-6D0EF53E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C0D74-8421-4AD8-B9DB-315F369C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33768-CAD2-44E6-84C7-0495700B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D954-08F6-4952-99C4-7406DED1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8EB3-0441-4ECC-AABF-112DF1B05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B5042-A5AF-43F3-99EF-B1D4543F6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7854C9-13A1-4349-8F92-5CA366447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561AB-6803-4483-98E9-79FED715A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2BA8E-BD86-4BDC-B6C3-1985E7A1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7737A-7AE5-4968-8CD1-B965CF73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B271B-A43C-4B17-BC61-32979E63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064-D220-44B5-BC14-B61C5727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61436-0629-4136-A4EB-89FBCA250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46403-E39B-4988-BE99-FC838C84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C5A9C-9CDF-45A3-A897-997A8E08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277D8-E8AD-4209-BB37-E132EC4C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D38AA-DE2D-4DB2-B33E-3FCF1D71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BE6D5-1B06-4E7C-AEE8-D98C947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8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E479-ABCF-4B29-883A-ACC1472AF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87FBB-E030-436D-BE8D-37932A5B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651FC-1D13-4C73-BDFD-BF8ADD119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6E6EA-3ECC-4EF4-8C65-CC8FD8DD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73AB3-54DC-4DAD-876B-2F8AE695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63021-DD2C-4240-AFB0-8EF7CB2E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B1A4-E8F6-466C-8736-49531967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CE782-80BC-4A92-956A-00AAE433D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895D0-05F9-48C1-B23B-5B87480EF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BC826-61E0-4239-998D-D5DA2F2B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818D7-B3CA-4F4A-8616-2131340E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D595B-C9E9-4D79-A411-F683BA70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59CE5D-A328-4287-B09D-6239B710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FD851-EDFC-4AEF-8A07-D0A0C8476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0CF5-37F1-4DA1-AB09-02E23CC28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6B16-2667-4CB9-A001-9DD69FCB20E3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3487F-8D1C-48E8-9971-125BA3E30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AEDB6-9DBF-42CD-A14A-49719CE20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4904-7288-4B39-8F9B-0BA68CDD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883C91-913A-4B02-8495-D06614B6E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229" y="1495153"/>
            <a:ext cx="9647234" cy="442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Afsar Ahmed</dc:creator>
  <cp:lastModifiedBy>Afsar Ahmed</cp:lastModifiedBy>
  <cp:revision>1</cp:revision>
  <dcterms:created xsi:type="dcterms:W3CDTF">2022-01-27T01:07:51Z</dcterms:created>
  <dcterms:modified xsi:type="dcterms:W3CDTF">2022-01-27T01:11:18Z</dcterms:modified>
</cp:coreProperties>
</file>